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354" r:id="rId3"/>
    <p:sldId id="305" r:id="rId4"/>
    <p:sldId id="280" r:id="rId5"/>
    <p:sldId id="274" r:id="rId6"/>
  </p:sldIdLst>
  <p:sldSz cx="18288000" cy="10287000"/>
  <p:notesSz cx="6858000" cy="9144000"/>
  <p:embeddedFontLst>
    <p:embeddedFont>
      <p:font typeface="Assistant Bold" panose="020B0604020202020204" charset="-79"/>
      <p:regular r:id="rId8"/>
    </p:embeddedFont>
    <p:embeddedFont>
      <p:font typeface="Assistant Bold Bold" panose="020B0604020202020204" charset="-79"/>
      <p:regular r:id="rId9"/>
    </p:embeddedFont>
    <p:embeddedFont>
      <p:font typeface="Assistant Regular Bold" panose="020B0604020202020204" charset="-79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8EA2"/>
    <a:srgbClr val="B2A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3F54C7-F535-402E-B07B-5129D8F81E72}" v="7" dt="2020-10-14T13:48:01.318"/>
  </p1510:revLst>
</p1510:revInfo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82553" autoAdjust="0"/>
  </p:normalViewPr>
  <p:slideViewPr>
    <p:cSldViewPr>
      <p:cViewPr varScale="1">
        <p:scale>
          <a:sx n="45" d="100"/>
          <a:sy n="45" d="100"/>
        </p:scale>
        <p:origin x="54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85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7BD97-F93B-4297-9F36-397405EB3BA0}" type="datetimeFigureOut">
              <a:rPr lang="de-AT" smtClean="0"/>
              <a:t>30.10.2020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AA7FF-9A7B-4AD7-92E8-770655D940E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798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Co znajduje się w</a:t>
            </a:r>
            <a:r>
              <a:rPr lang="pl-PL" baseline="0" dirty="0"/>
              <a:t> tym szkoleniu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940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Co znajduje się w</a:t>
            </a:r>
            <a:r>
              <a:rPr lang="pl-PL" baseline="0" dirty="0"/>
              <a:t> tym szkoleniu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93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349781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3" name="AutoShape 3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D4C0AB"/>
          </a:solidFill>
        </p:spPr>
      </p:sp>
      <p:sp>
        <p:nvSpPr>
          <p:cNvPr id="4" name="AutoShape 4"/>
          <p:cNvSpPr/>
          <p:nvPr/>
        </p:nvSpPr>
        <p:spPr>
          <a:xfrm>
            <a:off x="1110945" y="5651493"/>
            <a:ext cx="197461" cy="1905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04863" y="1191677"/>
            <a:ext cx="3985512" cy="19478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592" r="26829"/>
          <a:stretch>
            <a:fillRect/>
          </a:stretch>
        </p:blipFill>
        <p:spPr>
          <a:xfrm>
            <a:off x="14696433" y="9301157"/>
            <a:ext cx="3435211" cy="9858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1595" y="2944029"/>
            <a:ext cx="8140809" cy="48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FFFFFF"/>
                </a:solidFill>
                <a:latin typeface="Cormorant Garamond Bold Bold"/>
              </a:rPr>
              <a:t>Erasmus+ Capacity Building in Higher Education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677400" y="4929221"/>
            <a:ext cx="7868050" cy="232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6"/>
              </a:lnSpc>
            </a:pPr>
            <a:r>
              <a:rPr lang="en-US" sz="4200" spc="-105" dirty="0">
                <a:solidFill>
                  <a:srgbClr val="342D29"/>
                </a:solidFill>
                <a:latin typeface="Cormorant Garamond Bold Bold"/>
              </a:rPr>
              <a:t>Strengthening innovative social</a:t>
            </a:r>
          </a:p>
          <a:p>
            <a:pPr algn="ctr">
              <a:lnSpc>
                <a:spcPts val="4536"/>
              </a:lnSpc>
            </a:pPr>
            <a:r>
              <a:rPr lang="en-US" sz="4200" spc="-105" dirty="0">
                <a:solidFill>
                  <a:srgbClr val="342D29"/>
                </a:solidFill>
                <a:latin typeface="Cormorant Garamond Bold Bold"/>
              </a:rPr>
              <a:t>entrepreneurship practices for disruptive business settings in Thailand and Myanmar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97214" y="6219079"/>
            <a:ext cx="7868050" cy="731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spc="35" dirty="0" err="1">
                <a:solidFill>
                  <a:srgbClr val="FFFFFF"/>
                </a:solidFill>
                <a:latin typeface="Assistant Bold" panose="020B0604020202020204" charset="-79"/>
                <a:cs typeface="Assistant Bold" panose="020B0604020202020204" charset="-79"/>
              </a:rPr>
              <a:t>Projectref</a:t>
            </a:r>
            <a:r>
              <a:rPr lang="en-US" sz="2100" spc="35" dirty="0">
                <a:solidFill>
                  <a:srgbClr val="FFFFFF"/>
                </a:solidFill>
                <a:latin typeface="Assistant Bold" panose="020B0604020202020204" charset="-79"/>
                <a:cs typeface="Assistant Bold" panose="020B0604020202020204" charset="-79"/>
              </a:rPr>
              <a:t>.: 609711-EPP-1-2019-1-AT-EPPKA2-CBHE-JP </a:t>
            </a:r>
          </a:p>
          <a:p>
            <a:pPr>
              <a:lnSpc>
                <a:spcPts val="2940"/>
              </a:lnSpc>
            </a:pPr>
            <a:r>
              <a:rPr lang="en-US" sz="2100" spc="35" dirty="0">
                <a:solidFill>
                  <a:srgbClr val="FFFFFF"/>
                </a:solidFill>
                <a:latin typeface="Assistant Bold" panose="020B0604020202020204" charset="-79"/>
                <a:cs typeface="Assistant Bold" panose="020B0604020202020204" charset="-79"/>
              </a:rPr>
              <a:t>Duration: 36 Months (15/01/2020-14/01/2023)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sp>
        <p:nvSpPr>
          <p:cNvPr id="3" name="AutoShape 3"/>
          <p:cNvSpPr/>
          <p:nvPr/>
        </p:nvSpPr>
        <p:spPr>
          <a:xfrm>
            <a:off x="2438400" y="0"/>
            <a:ext cx="6096000" cy="102870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12" name="TextBox 12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pl-PL" sz="2400" dirty="0">
                <a:solidFill>
                  <a:srgbClr val="342D29"/>
                </a:solidFill>
                <a:latin typeface="Assistant Bold Bold"/>
              </a:rPr>
              <a:t>02</a:t>
            </a:r>
            <a:endParaRPr lang="en-US" sz="2400" dirty="0">
              <a:solidFill>
                <a:srgbClr val="342D29"/>
              </a:solidFill>
              <a:latin typeface="Assistant Bold Bold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</p:spPr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36" y="525115"/>
            <a:ext cx="2433664" cy="11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89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sp>
        <p:nvSpPr>
          <p:cNvPr id="12" name="TextBox 12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pl-PL" sz="2400" dirty="0">
                <a:solidFill>
                  <a:srgbClr val="342D29"/>
                </a:solidFill>
                <a:latin typeface="Assistant Bold Bold"/>
              </a:rPr>
              <a:t>03</a:t>
            </a:r>
            <a:endParaRPr lang="en-US" sz="2400" dirty="0">
              <a:solidFill>
                <a:srgbClr val="342D29"/>
              </a:solidFill>
              <a:latin typeface="Assistant Bold Bold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110945" y="4850765"/>
            <a:ext cx="197461" cy="1905000"/>
          </a:xfrm>
          <a:prstGeom prst="rect">
            <a:avLst/>
          </a:prstGeom>
          <a:solidFill>
            <a:srgbClr val="0D8EA2"/>
          </a:solidFill>
        </p:spPr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36" y="525115"/>
            <a:ext cx="2433664" cy="1189385"/>
          </a:xfrm>
          <a:prstGeom prst="rect">
            <a:avLst/>
          </a:prstGeom>
        </p:spPr>
      </p:pic>
      <p:sp>
        <p:nvSpPr>
          <p:cNvPr id="5" name="Google Shape;188;p11">
            <a:extLst>
              <a:ext uri="{FF2B5EF4-FFF2-40B4-BE49-F238E27FC236}">
                <a16:creationId xmlns:a16="http://schemas.microsoft.com/office/drawing/2014/main" id="{C09FCF7B-3922-49A8-B265-6A9C234FD09E}"/>
              </a:ext>
            </a:extLst>
          </p:cNvPr>
          <p:cNvSpPr txBox="1">
            <a:spLocks/>
          </p:cNvSpPr>
          <p:nvPr/>
        </p:nvSpPr>
        <p:spPr>
          <a:xfrm>
            <a:off x="2819400" y="559163"/>
            <a:ext cx="10868507" cy="9001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68550" rIns="0" bIns="6855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88120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4919473"/>
            <a:ext cx="13777326" cy="5398700"/>
          </a:xfrm>
          <a:prstGeom prst="rect">
            <a:avLst/>
          </a:prstGeom>
          <a:solidFill>
            <a:srgbClr val="0D8EA2"/>
          </a:solidFill>
        </p:spPr>
      </p:sp>
      <p:grpSp>
        <p:nvGrpSpPr>
          <p:cNvPr id="4" name="Group 4"/>
          <p:cNvGrpSpPr/>
          <p:nvPr/>
        </p:nvGrpSpPr>
        <p:grpSpPr>
          <a:xfrm>
            <a:off x="1028700" y="1100138"/>
            <a:ext cx="12748626" cy="1995487"/>
            <a:chOff x="0" y="95251"/>
            <a:chExt cx="16998168" cy="2660649"/>
          </a:xfrm>
        </p:grpSpPr>
        <p:sp>
          <p:nvSpPr>
            <p:cNvPr id="5" name="TextBox 5"/>
            <p:cNvSpPr txBox="1"/>
            <p:nvPr/>
          </p:nvSpPr>
          <p:spPr>
            <a:xfrm>
              <a:off x="0" y="95251"/>
              <a:ext cx="16998168" cy="15681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680"/>
                </a:lnSpc>
              </a:pPr>
              <a:endParaRPr lang="en-US" sz="7200" dirty="0">
                <a:solidFill>
                  <a:srgbClr val="342D29"/>
                </a:solidFill>
                <a:latin typeface="Assistant Bold" panose="020B0604020202020204" charset="-79"/>
                <a:cs typeface="Assistant Bold" panose="020B0604020202020204" charset="-79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026920"/>
              <a:ext cx="10126348" cy="728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0"/>
                </a:lnSpc>
              </a:pPr>
              <a:endParaRPr lang="en-US" sz="3400" spc="204" dirty="0">
                <a:solidFill>
                  <a:srgbClr val="342D29"/>
                </a:solidFill>
                <a:latin typeface="Assistant Regular Bold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17045354" y="5600700"/>
            <a:ext cx="32971" cy="1905000"/>
          </a:xfrm>
          <a:prstGeom prst="rect">
            <a:avLst/>
          </a:prstGeom>
          <a:solidFill>
            <a:srgbClr val="D4C0AB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05501" y="261999"/>
            <a:ext cx="2557976" cy="125013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548410" y="8896350"/>
            <a:ext cx="752453" cy="359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pl-PL" sz="2400" dirty="0">
                <a:solidFill>
                  <a:srgbClr val="342D29"/>
                </a:solidFill>
                <a:latin typeface="Assistant Bold Bold"/>
              </a:rPr>
              <a:t>04</a:t>
            </a:r>
            <a:endParaRPr lang="en-US" sz="2400" dirty="0">
              <a:solidFill>
                <a:srgbClr val="342D29"/>
              </a:solidFill>
              <a:latin typeface="Assistant 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37475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868400" y="0"/>
            <a:ext cx="4419600" cy="1034415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AutoShape 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sp>
        <p:nvSpPr>
          <p:cNvPr id="5" name="TextBox 5"/>
          <p:cNvSpPr txBox="1"/>
          <p:nvPr/>
        </p:nvSpPr>
        <p:spPr>
          <a:xfrm>
            <a:off x="1028700" y="990600"/>
            <a:ext cx="10717878" cy="556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0"/>
              </a:lnSpc>
            </a:pPr>
            <a:endParaRPr lang="en-US" sz="3400" spc="204" dirty="0">
              <a:solidFill>
                <a:srgbClr val="342D29"/>
              </a:solidFill>
              <a:latin typeface="Assistant Regular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9373" y="8659266"/>
            <a:ext cx="2557976" cy="125013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561422" y="8922385"/>
            <a:ext cx="697878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pl-PL" sz="2400" dirty="0">
                <a:solidFill>
                  <a:schemeClr val="bg1"/>
                </a:solidFill>
                <a:latin typeface="Assistant Bold Bold"/>
              </a:rPr>
              <a:t>05</a:t>
            </a:r>
            <a:endParaRPr lang="en-US" sz="2400" dirty="0">
              <a:solidFill>
                <a:schemeClr val="bg1"/>
              </a:solidFill>
              <a:latin typeface="Assistant Bold Bold"/>
            </a:endParaRPr>
          </a:p>
        </p:txBody>
      </p:sp>
    </p:spTree>
    <p:extLst>
      <p:ext uri="{BB962C8B-B14F-4D97-AF65-F5344CB8AC3E}">
        <p14:creationId xmlns:p14="http://schemas.microsoft.com/office/powerpoint/2010/main" val="2986695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48</Words>
  <Application>Microsoft Office PowerPoint</Application>
  <PresentationFormat>Niestandardowy</PresentationFormat>
  <Paragraphs>13</Paragraphs>
  <Slides>5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2" baseType="lpstr">
      <vt:lpstr>Assistant Bold</vt:lpstr>
      <vt:lpstr>Arial</vt:lpstr>
      <vt:lpstr>Assistant Bold Bold</vt:lpstr>
      <vt:lpstr>Cormorant Garamond Bold Bold</vt:lpstr>
      <vt:lpstr>Assistant Regular Bold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Justyna Tomala</dc:creator>
  <cp:lastModifiedBy>Justyna Tomala</cp:lastModifiedBy>
  <cp:revision>42</cp:revision>
  <dcterms:created xsi:type="dcterms:W3CDTF">2020-09-24T06:43:02Z</dcterms:created>
  <dcterms:modified xsi:type="dcterms:W3CDTF">2020-10-30T12:00:32Z</dcterms:modified>
</cp:coreProperties>
</file>